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2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352</Words>
  <Application>Microsoft Office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64</cp:revision>
  <dcterms:created xsi:type="dcterms:W3CDTF">2022-03-28T18:43:16Z</dcterms:created>
  <dcterms:modified xsi:type="dcterms:W3CDTF">2022-08-11T23:44:40Z</dcterms:modified>
</cp:coreProperties>
</file>